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21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954381"/>
          </a:xfrm>
          <a:prstGeom prst="rect">
            <a:avLst/>
          </a:prstGeom>
        </p:spPr>
        <p:txBody>
          <a:bodyPr wrap="square">
            <a:spAutoFit/>
          </a:bodyPr>
          <a:lstStyle/>
          <a:p>
            <a:pPr lvl="0" algn="ctr"/>
            <a:r>
              <a:rPr lang="ru-RU" altLang="ru-RU" sz="1100" b="1" dirty="0" smtClean="0">
                <a:latin typeface="Times New Roman" pitchFamily="18" charset="0"/>
                <a:cs typeface="Times New Roman" pitchFamily="18" charset="0"/>
              </a:rPr>
              <a:t>Петропавл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22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22 </a:t>
            </a:r>
            <a:r>
              <a:rPr lang="kk-KZ" sz="1100" b="1" dirty="0" smtClean="0">
                <a:solidFill>
                  <a:srgbClr val="000000"/>
                </a:solidFill>
                <a:latin typeface="Times New Roman" pitchFamily="18" charset="0"/>
                <a:cs typeface="Times New Roman" pitchFamily="18" charset="0"/>
              </a:rPr>
              <a:t>қазанға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жауын-шашын (жаңбыр, қар), көктайғақ. Түнде және таңертең тұман. Солтүстік-батыстан, солтүстіктен  жел соғады, түнде күші 9-14, күндіз 15-20 м/с. Ауа температурасы түнде және күндіз 2-4 градус жылы. </a:t>
            </a:r>
          </a:p>
          <a:p>
            <a:pPr algn="ct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23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22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23 </a:t>
            </a:r>
            <a:r>
              <a:rPr lang="kk-KZ" sz="1100" b="1" dirty="0" smtClean="0">
                <a:solidFill>
                  <a:srgbClr val="000000"/>
                </a:solidFill>
                <a:latin typeface="Times New Roman" pitchFamily="18" charset="0"/>
                <a:cs typeface="Times New Roman" pitchFamily="18" charset="0"/>
              </a:rPr>
              <a:t>қазанға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Қар</a:t>
            </a:r>
            <a:r>
              <a:rPr lang="kk-KZ" sz="1100" smtClean="0">
                <a:latin typeface="Times New Roman" pitchFamily="18" charset="0"/>
                <a:cs typeface="Times New Roman" pitchFamily="18" charset="0"/>
              </a:rPr>
              <a:t>, көктайғақ. Солтүстік-батыстан  </a:t>
            </a:r>
            <a:r>
              <a:rPr lang="kk-KZ" sz="1100" dirty="0" smtClean="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22, 23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077010"/>
              <a:ext cx="1923925"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22238" y="801688"/>
            <a:ext cx="48307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alt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13037</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2385</cp:revision>
  <cp:lastPrinted>2021-07-01T03:56:27Z</cp:lastPrinted>
  <dcterms:created xsi:type="dcterms:W3CDTF">2018-03-27T06:03:00Z</dcterms:created>
  <dcterms:modified xsi:type="dcterms:W3CDTF">2022-10-21T10:08:00Z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