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95016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Увеличение облачности, в конце дня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9-14, порывы 17-22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4-6,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осадки (дождь, снег).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9-14, порывы 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4514" y="1988840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858224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69605" y="27809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14845</TotalTime>
  <Words>655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2443</cp:revision>
  <cp:lastPrinted>2021-07-01T03:56:27Z</cp:lastPrinted>
  <dcterms:created xsi:type="dcterms:W3CDTF">2018-03-27T06:03:00Z</dcterms:created>
  <dcterms:modified xsi:type="dcterms:W3CDTF">2022-10-21T09:50:07Z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