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65999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Увеличение облачности, утром и днем дождь.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 9-14, порывы 17-22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днем 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3602" y="2267737"/>
            <a:ext cx="463806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854172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19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14474</TotalTime>
  <Words>564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2431</cp:revision>
  <cp:lastPrinted>2021-07-01T03:56:27Z</cp:lastPrinted>
  <dcterms:created xsi:type="dcterms:W3CDTF">2018-03-27T06:03:00Z</dcterms:created>
  <dcterms:modified xsi:type="dcterms:W3CDTF">2022-10-21T09:48:35Z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