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31358757"/>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785104"/>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22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21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22</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Бұлт</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көбейе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басталуы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күннін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соныңда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17-22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4-6,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23 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22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23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9-14,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63222" y="27809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2192" y="2180764"/>
            <a:ext cx="4902230"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22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23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00088" y="4543519"/>
            <a:ext cx="4337934" cy="1780911"/>
            <a:chOff x="484601" y="3799939"/>
            <a:chExt cx="4337934"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1"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a:t>
              </a:r>
              <a:r>
                <a:rPr lang="ru-RU" altLang="ru-RU" sz="1000" i="1" smtClean="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14856</TotalTime>
  <Words>633</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2492</cp:revision>
  <cp:lastPrinted>2021-07-01T07:38:07Z</cp:lastPrinted>
  <dcterms:created xsi:type="dcterms:W3CDTF">2018-03-27T06:03:00Z</dcterms:created>
  <dcterms:modified xsi:type="dcterms:W3CDTF">2022-10-21T09:49:57Z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