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35349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дождь, днем сильные осадки (дождь, переходящий в снег). Во второй половине дня гололед, туман, низовая метель. Ветер ночью 9-14, днем 15-20 м/с. Температура воздуха ночью и днем 6-8 тепла, днем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15-20 м/с. Температура воздуха ночью 2-4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26169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572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2379</cp:revision>
  <cp:lastPrinted>2021-07-01T03:56:27Z</cp:lastPrinted>
  <dcterms:created xsi:type="dcterms:W3CDTF">2018-03-27T06:03:00Z</dcterms:created>
  <dcterms:modified xsi:type="dcterms:W3CDTF">2022-10-21T09:52:02Z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