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926549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8-13, днем порывы 15-20 м/с. Температура ночью 8-10, днем 26-28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		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дождь.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юго-западный 8-13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8-10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22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076" y="4511952"/>
            <a:ext cx="4291013" cy="988277"/>
            <a:chOff x="531521" y="4033039"/>
            <a:chExt cx="4291013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5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12919</TotalTime>
  <Words>579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2411</cp:revision>
  <cp:lastPrinted>2021-07-01T03:56:27Z</cp:lastPrinted>
  <dcterms:created xsi:type="dcterms:W3CDTF">2018-03-27T06:03:00Z</dcterms:created>
  <dcterms:modified xsi:type="dcterms:W3CDTF">2022-10-21T10:21:13Z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