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5931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порывы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дождь. 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29658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2699</cp:revision>
  <cp:lastPrinted>2022-10-21T06:37:03Z</cp:lastPrinted>
  <dcterms:created xsi:type="dcterms:W3CDTF">2018-03-27T06:03:00Z</dcterms:created>
  <dcterms:modified xsi:type="dcterms:W3CDTF">2022-10-21T10:15:34Z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