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231621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Жауын-шашын</a:t>
            </a:r>
            <a:r>
              <a:rPr lang="kk-KZ" sz="1200" dirty="0">
                <a:latin typeface="Times New Roman" panose="02020603050405020304" pitchFamily="18" charset="0"/>
                <a:cs typeface="Times New Roman" panose="02020603050405020304" pitchFamily="18" charset="0"/>
              </a:rPr>
              <a:t>, күндіз қатты (жаңбыр, қар). Жел </a:t>
            </a:r>
            <a:r>
              <a:rPr lang="kk-KZ" sz="1200" dirty="0" smtClean="0">
                <a:latin typeface="Times New Roman" panose="02020603050405020304" pitchFamily="18" charset="0"/>
                <a:cs typeface="Times New Roman" panose="02020603050405020304" pitchFamily="18" charset="0"/>
              </a:rPr>
              <a:t>солтүстіктен, солтүстік-батыстан </a:t>
            </a:r>
            <a:r>
              <a:rPr lang="kk-KZ" sz="1200" dirty="0">
                <a:latin typeface="Times New Roman" panose="02020603050405020304" pitchFamily="18" charset="0"/>
                <a:cs typeface="Times New Roman" panose="02020603050405020304" pitchFamily="18" charset="0"/>
              </a:rPr>
              <a:t>9-14, күндіз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 </a:t>
            </a:r>
            <a:r>
              <a:rPr lang="kk-KZ" sz="1200" dirty="0">
                <a:latin typeface="Times New Roman" panose="02020603050405020304" pitchFamily="18" charset="0"/>
                <a:cs typeface="Times New Roman" panose="02020603050405020304" pitchFamily="18" charset="0"/>
              </a:rPr>
              <a:t>температурасы түнде және күндіз 1-3 </a:t>
            </a:r>
            <a:r>
              <a:rPr lang="kk-KZ" sz="1200" dirty="0" smtClean="0">
                <a:latin typeface="Times New Roman" panose="02020603050405020304" pitchFamily="18" charset="0"/>
                <a:cs typeface="Times New Roman" panose="02020603050405020304" pitchFamily="18" charset="0"/>
              </a:rPr>
              <a:t>градус жылы.</a:t>
            </a:r>
          </a:p>
          <a:p>
            <a:pPr lvl="0" algn="ctr"/>
            <a:r>
              <a:rPr lang="kk-KZ" sz="1200" b="1" dirty="0" smtClean="0">
                <a:latin typeface="Times New Roman" panose="02020603050405020304" pitchFamily="18" charset="0"/>
                <a:cs typeface="Times New Roman" panose="02020603050405020304" pitchFamily="18" charset="0"/>
              </a:rPr>
              <a:t>2022 жылғы 23 қазанға</a:t>
            </a:r>
          </a:p>
          <a:p>
            <a:pPr lvl="0" algn="ctr"/>
            <a:r>
              <a:rPr lang="kk-KZ" sz="1200" b="1" dirty="0" smtClean="0">
                <a:latin typeface="Times New Roman" panose="02020603050405020304" pitchFamily="18" charset="0"/>
                <a:cs typeface="Times New Roman" panose="02020603050405020304" pitchFamily="18" charset="0"/>
              </a:rPr>
              <a:t> 22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err="1"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3" y="4521817"/>
            <a:ext cx="4337934" cy="1780911"/>
            <a:chOff x="484601" y="3799939"/>
            <a:chExt cx="433793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14801</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2540</cp:revision>
  <cp:lastPrinted>2021-07-01T07:38:07Z</cp:lastPrinted>
  <dcterms:created xsi:type="dcterms:W3CDTF">2018-03-27T06:03:00Z</dcterms:created>
  <dcterms:modified xsi:type="dcterms:W3CDTF">2022-10-21T09:53:42Z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