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44556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22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21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22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түнде жаңбыр. Жел солтүстіктен, солтүстік-батыстан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4-6, күндіз 8-10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22</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a:t>
              </a:r>
              <a:r>
                <a:rPr lang="ru-RU" altLang="ru-RU" sz="1000" i="1" smtClean="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15767</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2915</cp:revision>
  <cp:lastPrinted>2021-07-01T03:56:27Z</cp:lastPrinted>
  <dcterms:created xsi:type="dcterms:W3CDTF">2018-03-27T06:03:00Z</dcterms:created>
  <dcterms:modified xsi:type="dcterms:W3CDTF">2022-10-21T10:22:28Z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