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94503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78247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17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22 октября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днем дождь. Ветер юго-западный с переходом на северо-западный ночью 9-14, днем 15-20 м/с. Температура воздуха ночью 13-15, днем 16-18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октября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23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52957" y="4467150"/>
            <a:ext cx="4291013" cy="1759977"/>
            <a:chOff x="531522" y="3968016"/>
            <a:chExt cx="4291013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13671</TotalTime>
  <Words>621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2412</cp:revision>
  <cp:lastPrinted>2021-07-01T03:56:27Z</cp:lastPrinted>
  <dcterms:created xsi:type="dcterms:W3CDTF">2018-03-27T06:03:00Z</dcterms:created>
  <dcterms:modified xsi:type="dcterms:W3CDTF">2022-10-21T10:04:57Z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