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3800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22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садки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временами сильные (дождь, снег). Ветер северный, северо-западный 9-14, днем 15-20 м/с. Температура воздуха ночью и днем 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65313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октября, ночью 23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15617</TotalTime>
  <Words>584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2481</cp:revision>
  <cp:lastPrinted>2021-07-01T03:56:27Z</cp:lastPrinted>
  <dcterms:created xsi:type="dcterms:W3CDTF">2018-03-27T06:03:00Z</dcterms:created>
  <dcterms:modified xsi:type="dcterms:W3CDTF">2022-10-21T09:54:08Z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