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audio" Target="../media/audio1.wav"/><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№294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786190"/>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03722014"/>
              </p:ext>
            </p:extLst>
          </p:nvPr>
        </p:nvGraphicFramePr>
        <p:xfrm>
          <a:off x="5024438" y="4143380"/>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2" y="115888"/>
            <a:ext cx="4785503"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21 қазаннан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Оңтүстік-батыстан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күндіз екпіні 15-20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8-10, күндіз 26-28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23 қазанға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22 қазаннан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23 қазанға</a:t>
            </a:r>
          </a:p>
          <a:p>
            <a:pPr lvl="0" indent="182563" algn="ctr"/>
            <a:r>
              <a:rPr lang="kk-KZ" altLang="ru-RU" sz="1200" b="1" dirty="0" smtClean="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кей уақытта жаңбыр жауады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Оңтүстік-батыстан жел соғады, күші 8-13 м/с. Ауа </a:t>
            </a:r>
            <a:r>
              <a:rPr lang="kk-KZ" sz="1200" smtClean="0">
                <a:latin typeface="Times New Roman" pitchFamily="18" charset="0"/>
                <a:cs typeface="Times New Roman" pitchFamily="18" charset="0"/>
              </a:rPr>
              <a:t>температурасы 8-10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2" name="TextBox 13"/>
          <p:cNvSpPr txBox="1"/>
          <p:nvPr/>
        </p:nvSpPr>
        <p:spPr>
          <a:xfrm>
            <a:off x="4994450" y="242421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22 </a:t>
            </a:r>
            <a:r>
              <a:rPr lang="ru-RU" sz="1200" dirty="0" err="1" smtClean="0">
                <a:solidFill>
                  <a:schemeClr val="tx1"/>
                </a:solidFill>
                <a:latin typeface="Times New Roman" panose="02020603050405020304" pitchFamily="18" charset="0"/>
                <a:cs typeface="Times New Roman" panose="02020603050405020304" pitchFamily="18" charset="0"/>
              </a:rPr>
              <a:t>қазанда</a:t>
            </a:r>
            <a:r>
              <a:rPr lang="ru-RU" sz="1200" dirty="0" smtClean="0">
                <a:solidFill>
                  <a:schemeClr val="tx1"/>
                </a:solidFill>
                <a:latin typeface="Times New Roman" panose="02020603050405020304" pitchFamily="18" charset="0"/>
                <a:cs typeface="Times New Roman" panose="02020603050405020304" pitchFamily="18" charset="0"/>
              </a:rPr>
              <a:t>, 23 </a:t>
            </a:r>
            <a:r>
              <a:rPr lang="ru-RU" sz="1200" dirty="0" err="1" smtClean="0">
                <a:solidFill>
                  <a:schemeClr val="tx1"/>
                </a:solidFill>
                <a:latin typeface="Times New Roman" panose="02020603050405020304" pitchFamily="18" charset="0"/>
                <a:cs typeface="Times New Roman" panose="02020603050405020304" pitchFamily="18" charset="0"/>
              </a:rPr>
              <a:t>қазанға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2800" y="3364435"/>
            <a:ext cx="4643470"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pic>
        <p:nvPicPr>
          <p:cNvPr id="25" name="~PP1336.WAV">
            <a:hlinkClick r:id="" action="ppaction://media"/>
          </p:cNvPr>
          <p:cNvPicPr>
            <a:picLocks noRot="1" noChangeAspect="1"/>
          </p:cNvPicPr>
          <p:nvPr>
            <a:wavAudioFile r:embed="rId1" name="~PP1336.WAV"/>
          </p:nvPr>
        </p:nvPicPr>
        <p:blipFill>
          <a:blip r:embed="rId4"/>
          <a:stretch>
            <a:fillRect/>
          </a:stretch>
        </p:blipFill>
        <p:spPr>
          <a:xfrm>
            <a:off x="9436100" y="63881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2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59708" y="4415838"/>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89"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0" name="Прямоугольник 21"/>
          <p:cNvSpPr>
            <a:spLocks noChangeArrowheads="1"/>
          </p:cNvSpPr>
          <p:nvPr/>
        </p:nvSpPr>
        <p:spPr bwMode="auto">
          <a:xfrm>
            <a:off x="122238" y="801688"/>
            <a:ext cx="4830762"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altLang="ru-RU"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alt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13215</TotalTime>
  <Words>589</Words>
  <Application>Microsoft Office PowerPoint</Application>
  <PresentationFormat>Лист A4 (210x297 мм)</PresentationFormat>
  <Paragraphs>104</Paragraphs>
  <Slides>2</Slides>
  <Notes>0</Notes>
  <HiddenSlides>0</HiddenSlides>
  <MMClips>1</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2520</cp:revision>
  <cp:lastPrinted>2021-07-01T03:56:27Z</cp:lastPrinted>
  <dcterms:created xsi:type="dcterms:W3CDTF">2018-03-27T06:03:00Z</dcterms:created>
  <dcterms:modified xsi:type="dcterms:W3CDTF">2022-10-21T10:20:59Z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