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989741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қазанға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қазан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22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оңтүстік-батыстан солтүстік-батысқа ауысып түнде 9-14, күндіз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қазанға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solidFill>
                  <a:srgbClr val="000000"/>
                </a:solidFill>
                <a:latin typeface="Times New Roman" panose="02020603050405020304" pitchFamily="18" charset="0"/>
                <a:cs typeface="Times New Roman" panose="02020603050405020304" pitchFamily="18" charset="0"/>
              </a:rPr>
              <a:t>қазан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солтүстік-батыстан 9-14</a:t>
            </a:r>
            <a:r>
              <a:rPr lang="en-US" sz="1200" dirty="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420182" y="4276932"/>
            <a:ext cx="4337934" cy="1780911"/>
            <a:chOff x="484601" y="3799939"/>
            <a:chExt cx="4337934"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1"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20.1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11:43</a:t>
            </a:r>
            <a:r>
              <a:rPr lang="ru-RU"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14178</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2484</cp:revision>
  <cp:lastPrinted>2021-07-01T07:38:07Z</cp:lastPrinted>
  <dcterms:created xsi:type="dcterms:W3CDTF">2018-03-27T06:03:00Z</dcterms:created>
  <dcterms:modified xsi:type="dcterms:W3CDTF">2022-10-21T10:05:44Z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