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6315637"/>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21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қазан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21</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22 </a:t>
            </a:r>
            <a:r>
              <a:rPr lang="kk-KZ" sz="1200" b="1" dirty="0" smtClean="0">
                <a:latin typeface="Times New Roman" pitchFamily="18" charset="0"/>
                <a:cs typeface="Times New Roman" pitchFamily="18" charset="0"/>
              </a:rPr>
              <a:t>қазанға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21 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defRPr/>
            </a:pPr>
            <a:r>
              <a:rPr lang="kk-KZ" sz="1200" dirty="0" smtClean="0">
                <a:solidFill>
                  <a:prstClr val="black"/>
                </a:solidFill>
                <a:latin typeface="Times New Roman" pitchFamily="18" charset="0"/>
                <a:ea typeface="Calibri"/>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Оңтүстік-</a:t>
            </a:r>
            <a:r>
              <a:rPr lang="kk-KZ" sz="1200" dirty="0">
                <a:solidFill>
                  <a:prstClr val="black"/>
                </a:solidFill>
                <a:latin typeface="Times New Roman"/>
              </a:rPr>
              <a:t>батыс</a:t>
            </a:r>
            <a:r>
              <a:rPr lang="kk-KZ" sz="1200" dirty="0">
                <a:latin typeface="Times New Roman" pitchFamily="18" charset="0"/>
                <a:cs typeface="Times New Roman" pitchFamily="18" charset="0"/>
              </a:rPr>
              <a:t>тан жел соғады</a:t>
            </a:r>
            <a:r>
              <a:rPr lang="kk-KZ" sz="1200" dirty="0">
                <a:latin typeface="Times New Roman"/>
                <a:ea typeface="Calibri"/>
              </a:rPr>
              <a:t>, күші </a:t>
            </a:r>
            <a:r>
              <a:rPr lang="kk-KZ" sz="1200" dirty="0" smtClean="0">
                <a:latin typeface="Times New Roman"/>
                <a:ea typeface="Calibri"/>
              </a:rPr>
              <a:t>9-14, күндіз екпіні 15-20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8-10, күндіз 23-25 </a:t>
            </a:r>
            <a:r>
              <a:rPr lang="kk-KZ" sz="1200" dirty="0">
                <a:latin typeface="Times New Roman" pitchFamily="18" charset="0"/>
                <a:cs typeface="Times New Roman" pitchFamily="18" charset="0"/>
              </a:rPr>
              <a:t>градус 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қазан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a:solidFill>
                  <a:prstClr val="black"/>
                </a:solidFill>
                <a:latin typeface="Times New Roman" pitchFamily="18" charset="0"/>
                <a:ea typeface="Calibri"/>
                <a:cs typeface="Times New Roman" pitchFamily="18" charset="0"/>
              </a:rPr>
              <a:t> </a:t>
            </a:r>
            <a:r>
              <a:rPr lang="kk-KZ" sz="1200" smtClean="0">
                <a:solidFill>
                  <a:prstClr val="black"/>
                </a:solidFill>
                <a:latin typeface="Times New Roman" pitchFamily="18" charset="0"/>
                <a:ea typeface="Calibri"/>
                <a:cs typeface="Times New Roman" pitchFamily="18" charset="0"/>
              </a:rPr>
              <a:t>       Кей уақытта жаңбыр жауады. </a:t>
            </a:r>
            <a:r>
              <a:rPr lang="kk-KZ" sz="1200" dirty="0" smtClean="0">
                <a:latin typeface="Times New Roman" pitchFamily="18" charset="0"/>
                <a:cs typeface="Times New Roman" pitchFamily="18" charset="0"/>
              </a:rPr>
              <a:t>Оңтүстік-</a:t>
            </a:r>
            <a:r>
              <a:rPr lang="kk-KZ" sz="1200" dirty="0" smtClean="0">
                <a:solidFill>
                  <a:prstClr val="black"/>
                </a:solidFill>
                <a:latin typeface="Times New Roman"/>
              </a:rPr>
              <a:t>батыс</a:t>
            </a:r>
            <a:r>
              <a:rPr lang="kk-KZ" sz="1200" dirty="0" smtClean="0">
                <a:latin typeface="Times New Roman" pitchFamily="18" charset="0"/>
                <a:cs typeface="Times New Roman" pitchFamily="18" charset="0"/>
              </a:rPr>
              <a:t>тан жел соғады</a:t>
            </a:r>
            <a:r>
              <a:rPr lang="kk-KZ" sz="1200" dirty="0" smtClean="0">
                <a:latin typeface="Times New Roman"/>
                <a:ea typeface="Calibri"/>
              </a:rPr>
              <a:t>, </a:t>
            </a:r>
            <a:r>
              <a:rPr lang="kk-KZ" sz="1200" dirty="0">
                <a:latin typeface="Times New Roman"/>
                <a:ea typeface="Calibri"/>
              </a:rPr>
              <a:t>күші 9-14 </a:t>
            </a:r>
            <a:r>
              <a:rPr lang="kk-KZ" sz="1200" dirty="0" smtClean="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7-9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smtClean="0">
                  <a:latin typeface="Times New Roman" panose="02020603050405020304" pitchFamily="18" charset="0"/>
                  <a:cs typeface="Times New Roman" panose="02020603050405020304" pitchFamily="18" charset="0"/>
                </a:rPr>
                <a:t>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14097</TotalTime>
  <Words>570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2701</cp:revision>
  <cp:lastPrinted>2022-10-21T06:39:54Z</cp:lastPrinted>
  <dcterms:created xsi:type="dcterms:W3CDTF">2018-03-27T06:03:00Z</dcterms:created>
  <dcterms:modified xsi:type="dcterms:W3CDTF">2022-10-21T10:15:20Z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