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949653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90435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Днем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днем</a:t>
            </a:r>
            <a:r>
              <a:rPr lang="kk-KZ" sz="1100" dirty="0"/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5-7, днем 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23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Осадки (дождь, снег).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 15-20, порывы 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 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октября, ночью 23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17780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2862</cp:revision>
  <cp:lastPrinted>2021-11-30T05:55:24Z</cp:lastPrinted>
  <dcterms:created xsi:type="dcterms:W3CDTF">2018-03-27T06:03:00Z</dcterms:created>
  <dcterms:modified xsi:type="dcterms:W3CDTF">2022-10-21T10:03:05Z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