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66" y="6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637610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22, 2022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23 </a:t>
            </a:r>
            <a:r>
              <a:rPr lang="kk-KZ" sz="1100" dirty="0" smtClean="0">
                <a:solidFill>
                  <a:srgbClr val="000000"/>
                </a:solidFill>
                <a:latin typeface="Times New Roman" panose="02020603050405020304" pitchFamily="18" charset="0"/>
                <a:cs typeface="Times New Roman" panose="02020603050405020304" pitchFamily="18" charset="0"/>
              </a:rPr>
              <a:t>қазанға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қазан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22 қазанға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 </a:t>
            </a:r>
            <a:r>
              <a:rPr lang="kk-KZ" altLang="ru-RU" sz="1100" b="1" dirty="0" smtClean="0">
                <a:solidFill>
                  <a:prstClr val="black"/>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22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a:t>
            </a:r>
            <a:r>
              <a:rPr lang="kk-KZ" sz="1100" smtClean="0">
                <a:solidFill>
                  <a:srgbClr val="000000"/>
                </a:solidFill>
                <a:latin typeface="Times New Roman" panose="02020603050405020304" pitchFamily="18" charset="0"/>
                <a:cs typeface="Times New Roman" panose="02020603050405020304" pitchFamily="18" charset="0"/>
                <a:sym typeface="+mn-ea"/>
              </a:rPr>
              <a:t>, кей уақытта аздаған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солтүстік-батыстан, </a:t>
            </a:r>
            <a:r>
              <a:rPr lang="kk-KZ" sz="1100" dirty="0" smtClean="0">
                <a:solidFill>
                  <a:prstClr val="black"/>
                </a:solidFill>
                <a:latin typeface="Times New Roman" pitchFamily="18" charset="0"/>
                <a:cs typeface="Times New Roman" pitchFamily="18" charset="0"/>
              </a:rPr>
              <a:t>күші 9-14, екпіні 15-20 м/с. Ауа температурасы түнде 8-10, күндіз 13-15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23 қазанға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22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23 </a:t>
            </a:r>
            <a:r>
              <a:rPr lang="kk-KZ" sz="1100" b="1" dirty="0" smtClean="0">
                <a:solidFill>
                  <a:srgbClr val="000000"/>
                </a:solidFill>
                <a:latin typeface="Times New Roman" panose="02020603050405020304" pitchFamily="18" charset="0"/>
                <a:cs typeface="Times New Roman" panose="02020603050405020304" pitchFamily="18" charset="0"/>
              </a:rPr>
              <a:t>қазан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Астана</a:t>
              </a:r>
              <a:r>
                <a:rPr lang="ru-RU" altLang="ru-RU" sz="1000" i="1" smtClean="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18210</TotalTime>
  <Words>589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2459</cp:revision>
  <cp:lastPrinted>2021-07-01T07:38:07Z</cp:lastPrinted>
  <dcterms:created xsi:type="dcterms:W3CDTF">2018-03-27T06:03:00Z</dcterms:created>
  <dcterms:modified xsi:type="dcterms:W3CDTF">2022-10-21T09:38:18Z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