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113446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Переменная облачность, без осадков. Ветер юго-восточный 3-8 м/с. Температура воздуха ночью 0-2 мороза, днем 23-25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2-4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1" y="4412527"/>
            <a:ext cx="4291013" cy="1739588"/>
            <a:chOff x="527819" y="3990378"/>
            <a:chExt cx="4291013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13739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2621</cp:revision>
  <cp:lastPrinted>2021-07-01T03:56:27Z</cp:lastPrinted>
  <dcterms:created xsi:type="dcterms:W3CDTF">2018-03-27T06:03:00Z</dcterms:created>
  <dcterms:modified xsi:type="dcterms:W3CDTF">2022-10-21T10:14:10Z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