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69593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21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smtClean="0">
                <a:latin typeface="Times New Roman" panose="02020603050405020304" pitchFamily="18" charset="0"/>
                <a:cs typeface="Times New Roman" panose="02020603050405020304" pitchFamily="18" charset="0"/>
              </a:rPr>
              <a:t>Жел оңтүстік-шығыстан 7-12 м/с. </a:t>
            </a:r>
            <a:r>
              <a:rPr lang="kk-KZ" sz="1200" dirty="0" smtClean="0">
                <a:solidFill>
                  <a:prstClr val="black"/>
                </a:solidFill>
                <a:latin typeface="Times New Roman" pitchFamily="18" charset="0"/>
                <a:cs typeface="Times New Roman" pitchFamily="18" charset="0"/>
              </a:rPr>
              <a:t>Ауа температурасы түнде 6-8°, күндіз 16-18°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Жел оңтүстік-</a:t>
            </a:r>
            <a:r>
              <a:rPr lang="kk-KZ" sz="1200" dirty="0" smtClean="0">
                <a:latin typeface="Times New Roman" panose="02020603050405020304" pitchFamily="18" charset="0"/>
                <a:cs typeface="Times New Roman" panose="02020603050405020304" pitchFamily="18" charset="0"/>
              </a:rPr>
              <a:t>шығыс</a:t>
            </a:r>
            <a:r>
              <a:rPr lang="kk-KZ" sz="1200" dirty="0" smtClean="0">
                <a:solidFill>
                  <a:prstClr val="black"/>
                </a:solidFill>
                <a:latin typeface="Times New Roman" pitchFamily="18" charset="0"/>
                <a:cs typeface="Times New Roman" pitchFamily="18" charset="0"/>
              </a:rPr>
              <a:t>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a:t>
              </a:r>
              <a:r>
                <a:rPr lang="ru-RU" altLang="ru-RU" sz="1000" i="1" smtClean="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18369</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2594</cp:revision>
  <cp:lastPrinted>2021-07-01T03:56:27Z</cp:lastPrinted>
  <dcterms:created xsi:type="dcterms:W3CDTF">2018-03-27T06:03:00Z</dcterms:created>
  <dcterms:modified xsi:type="dcterms:W3CDTF">2022-10-21T10:18:10Z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