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92A2519-9C12-4CE8-A3CE-42F1915EF0F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CA60F-1241-4026-96E3-7FFD4EF8C3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7431D-DA41-442C-BEDC-6032BD526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D2B6D-F165-4671-8767-B65D3A1A15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6BB0D-0768-40ED-9FF0-158901E0CB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DA12A-C0FC-4BFC-9554-D1D0250112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68153-3F6C-4A6E-A0F2-90539B213A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D01B2-308F-40D0-92A0-41F7B977FE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F5A15-04BD-4D23-8810-8B48BD059D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5BB1E-14DA-4171-A0F9-5877F18576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04C02-88A6-4692-8C42-C596DA35D7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100DF-EDA4-4FF0-99B1-A6E8F5024F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BD85AFC-B4CD-463B-A276-47C600875A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294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22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7-9, днем 20-22 тепла.</a:t>
            </a:r>
          </a:p>
          <a:p>
            <a:pPr algn="just"/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8-10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22 октября, ночью 23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58668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347"/>
            <a:chOff x="531522" y="3799939"/>
            <a:chExt cx="4291013" cy="192074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51674" y="4094829"/>
              <a:ext cx="1896673" cy="1007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 dirty="0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 dirty="0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 dirty="0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 dirty="0">
                  <a:solidFill>
                    <a:schemeClr val="tx1"/>
                  </a:solidFill>
                  <a:cs typeface="Times New Roman" pitchFamily="18" charset="0"/>
                </a:rPr>
                <a:t>г. </a:t>
              </a:r>
              <a:r>
                <a:rPr lang="ru-RU" altLang="ru-RU" sz="1000" i="1" smtClean="0">
                  <a:solidFill>
                    <a:schemeClr val="tx1"/>
                  </a:solidFill>
                  <a:cs typeface="Times New Roman" pitchFamily="18" charset="0"/>
                </a:rPr>
                <a:t>Астана</a:t>
              </a:r>
              <a:r>
                <a:rPr lang="ru-RU" altLang="ru-RU" sz="1000" i="1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ул. </a:t>
              </a:r>
              <a:r>
                <a:rPr lang="ru-RU" altLang="ru-RU" sz="1000" i="1" dirty="0" err="1">
                  <a:solidFill>
                    <a:schemeClr val="tx1"/>
                  </a:solidFill>
                  <a:cs typeface="Times New Roman" pitchFamily="18" charset="0"/>
                </a:rPr>
                <a:t>Мангилик</a:t>
              </a:r>
              <a:r>
                <a:rPr lang="ru-RU" altLang="ru-RU" sz="1000" i="1" dirty="0">
                  <a:solidFill>
                    <a:schemeClr val="tx1"/>
                  </a:solidFill>
                  <a:cs typeface="Times New Roman" pitchFamily="18" charset="0"/>
                </a:rPr>
                <a:t>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 dirty="0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Нұрмахамбет М.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28587" y="477045"/>
            <a:ext cx="4799611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14550</TotalTime>
  <Words>828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2753</cp:revision>
  <cp:lastPrinted>2021-07-01T09:11:30Z</cp:lastPrinted>
  <dcterms:created xsi:type="dcterms:W3CDTF">2018-03-27T06:03:00Z</dcterms:created>
  <dcterms:modified xsi:type="dcterms:W3CDTF">2022-10-21T09:41:03Z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