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E5F722-8935-43DA-94E9-1D6A13EB0021}" v="1" dt="2022-10-16T09:05:48.0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временами дождь, днем осадки (дождь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переходящий в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0-2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046938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2087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7" y="216066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8689" y="5037929"/>
            <a:ext cx="4291013" cy="609646"/>
            <a:chOff x="517494" y="4488913"/>
            <a:chExt cx="4291013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38088" y="4729194"/>
              <a:ext cx="1896673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E93607C-7D93-AECD-F2EE-2FDE1B0A26EA}"/>
              </a:ext>
            </a:extLst>
          </p:cNvPr>
          <p:cNvSpPr txBox="1"/>
          <p:nvPr/>
        </p:nvSpPr>
        <p:spPr>
          <a:xfrm>
            <a:off x="122394" y="682581"/>
            <a:ext cx="48015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13759</TotalTime>
  <Words>621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2489</cp:revision>
  <cp:lastPrinted>2021-02-03T11:37:00Z</cp:lastPrinted>
  <dcterms:created xsi:type="dcterms:W3CDTF">2018-03-27T06:03:00Z</dcterms:created>
  <dcterms:modified xsi:type="dcterms:W3CDTF">2022-10-21T09:39:31Z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