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7174324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аздаған  жаңбыр жауады.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4-6, күндіз 10-12 жылы.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6-8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56807494"/>
              </p:ext>
            </p:extLst>
          </p:nvPr>
        </p:nvGraphicFramePr>
        <p:xfrm>
          <a:off x="5024438" y="435769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81562" y="3857628"/>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қазандағы Көкшетау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95876" y="2500306"/>
            <a:ext cx="459270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қазан 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қазан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5167314" y="3571876"/>
            <a:ext cx="4572032"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13605</TotalTime>
  <Words>550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2405</cp:revision>
  <cp:lastPrinted>2021-07-01T07:38:07Z</cp:lastPrinted>
  <dcterms:created xsi:type="dcterms:W3CDTF">2018-03-27T06:03:00Z</dcterms:created>
  <dcterms:modified xsi:type="dcterms:W3CDTF">2022-10-20T09:45:28Z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