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2070" y="-22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161410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81562" y="3643314"/>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21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21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22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6-11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1562" y="2071678"/>
            <a:ext cx="483995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қазан тәуілік 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қазан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14614</TotalTime>
  <Words>586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2484</cp:revision>
  <cp:lastPrinted>2021-07-01T03:56:27Z</cp:lastPrinted>
  <dcterms:created xsi:type="dcterms:W3CDTF">2018-03-27T06:03:00Z</dcterms:created>
  <dcterms:modified xsi:type="dcterms:W3CDTF">2022-10-20T10:22:50Z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