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75007155"/>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қазанға</a:t>
            </a:r>
          </a:p>
          <a:p>
            <a:pPr lvl="0" algn="ctr"/>
            <a:endParaRPr lang="kk-KZ"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20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Түнде және </a:t>
            </a:r>
            <a:r>
              <a:rPr lang="ru-RU" sz="1200" dirty="0" err="1">
                <a:latin typeface="Times New Roman" panose="02020603050405020304" pitchFamily="18" charset="0"/>
                <a:cs typeface="Times New Roman" panose="02020603050405020304" pitchFamily="18" charset="0"/>
              </a:rPr>
              <a:t>т</a:t>
            </a:r>
            <a:r>
              <a:rPr lang="ru-RU" sz="1200" dirty="0" err="1" smtClean="0">
                <a:latin typeface="Times New Roman" panose="02020603050405020304" pitchFamily="18" charset="0"/>
                <a:cs typeface="Times New Roman" panose="02020603050405020304" pitchFamily="18" charset="0"/>
              </a:rPr>
              <a:t>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4-6,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a:solidFill>
                  <a:prstClr val="black"/>
                </a:solidFill>
                <a:latin typeface="Times New Roman" panose="02020603050405020304" pitchFamily="18" charset="0"/>
                <a:cs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22 қазанға</a:t>
            </a:r>
          </a:p>
          <a:p>
            <a:pPr lvl="0" algn="ctr"/>
            <a:r>
              <a:rPr lang="kk-KZ" sz="1200" b="1" dirty="0" smtClean="0">
                <a:latin typeface="Times New Roman" panose="02020603050405020304" pitchFamily="18" charset="0"/>
                <a:cs typeface="Times New Roman" panose="02020603050405020304" pitchFamily="18" charset="0"/>
              </a:rPr>
              <a:t> 21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 (</a:t>
            </a:r>
            <a:r>
              <a:rPr lang="ru-RU" sz="1200" dirty="0" err="1" smtClean="0">
                <a:latin typeface="Times New Roman" panose="02020603050405020304" pitchFamily="18" charset="0"/>
                <a:cs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71475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21</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a:solidFill>
                  <a:schemeClr val="tx1"/>
                </a:solidFill>
                <a:latin typeface="Times New Roman" panose="02020603050405020304" pitchFamily="18" charset="0"/>
                <a:cs typeface="Times New Roman" panose="02020603050405020304" pitchFamily="18" charset="0"/>
              </a:rPr>
              <a:t>ыдыруына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err="1"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14796</TotalTime>
  <Words>567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2538</cp:revision>
  <cp:lastPrinted>2021-07-01T07:38:07Z</cp:lastPrinted>
  <dcterms:created xsi:type="dcterms:W3CDTF">2018-03-27T06:03:00Z</dcterms:created>
  <dcterms:modified xsi:type="dcterms:W3CDTF">2022-10-20T09:50:59Z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