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597345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дождь. Ветер 9-14 м/с. Температура воздуха ночью 4-6, днем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4953000" y="4214818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143116"/>
            <a:ext cx="469098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569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2378</cp:revision>
  <cp:lastPrinted>2021-07-01T03:56:27Z</cp:lastPrinted>
  <dcterms:created xsi:type="dcterms:W3CDTF">2018-03-27T06:03:00Z</dcterms:created>
  <dcterms:modified xsi:type="dcterms:W3CDTF">2022-10-20T09:45:51Z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