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08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1988841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октября 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2900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октября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Днем дождь. Ветер юго-западный 9-14 м/с. Температура воздуха ночью 2-4, днем 6-8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октября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Осадки (дождь, снег). Ветер 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 3-5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66654" y="714356"/>
            <a:ext cx="48101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екомендации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отсутствуют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13154</TotalTime>
  <Words>591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2399</cp:revision>
  <cp:lastPrinted>2021-07-01T03:56:27Z</cp:lastPrinted>
  <dcterms:created xsi:type="dcterms:W3CDTF">2018-03-27T06:03:00Z</dcterms:created>
  <dcterms:modified xsi:type="dcterms:W3CDTF">2022-10-20T10:02:55Z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