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20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785104"/>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қазанға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жаңбыр. Оңтүстік-батыстан жел соғады, күші </a:t>
            </a:r>
            <a:r>
              <a:rPr lang="en-US"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м/с. Ауа температурасы түнде 2-4, күндіз 6-8 градус жылы.</a:t>
            </a:r>
            <a:endParaRPr lang="kk-KZ" sz="1100" dirty="0">
              <a:latin typeface="Times New Roman" pitchFamily="18" charset="0"/>
              <a:cs typeface="Times New Roman" pitchFamily="18" charset="0"/>
            </a:endParaRPr>
          </a:p>
          <a:p>
            <a:pPr algn="ct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22 </a:t>
            </a:r>
            <a:r>
              <a:rPr lang="kk-KZ" sz="1100" b="1" dirty="0" smtClean="0">
                <a:solidFill>
                  <a:srgbClr val="000000"/>
                </a:solidFill>
                <a:latin typeface="Times New Roman" pitchFamily="18" charset="0"/>
                <a:cs typeface="Times New Roman" pitchFamily="18" charset="0"/>
              </a:rPr>
              <a:t>қазанға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 </a:t>
            </a:r>
            <a:r>
              <a:rPr lang="kk-KZ" sz="1100" b="1" dirty="0" smtClean="0">
                <a:solidFill>
                  <a:srgbClr val="000000"/>
                </a:solidFill>
                <a:latin typeface="Times New Roman" pitchFamily="18" charset="0"/>
                <a:cs typeface="Times New Roman" pitchFamily="18" charset="0"/>
              </a:rPr>
              <a:t>қазанға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 (жаңбыр,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4438" y="2071678"/>
            <a:ext cx="468052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21, 22 </a:t>
            </a:r>
            <a:r>
              <a:rPr lang="ru-RU" sz="1200" dirty="0" err="1" smtClean="0">
                <a:solidFill>
                  <a:schemeClr val="tx1"/>
                </a:solidFill>
                <a:latin typeface="Times New Roman" pitchFamily="18" charset="0"/>
                <a:cs typeface="Times New Roman" pitchFamily="18" charset="0"/>
              </a:rPr>
              <a:t>қазанға қараған түні 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a:t>
            </a:r>
            <a:r>
              <a:rPr lang="ru-RU" sz="1200" b="1"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 </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 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 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 төмен 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endParaRPr lang="ru-RU" sz="1200" dirty="0">
              <a:solidFill>
                <a:schemeClr val="tx1"/>
              </a:solidFill>
              <a:latin typeface="Times New Roman" pitchFamily="18" charset="0"/>
              <a:cs typeface="Times New Roman"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5447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None/>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Bef>
                <a:spcPct val="0"/>
              </a:spcBef>
              <a:buFontTx/>
              <a:buNone/>
            </a:pP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13033</TotalTime>
  <Words>563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2380</cp:revision>
  <cp:lastPrinted>2021-07-01T03:56:27Z</cp:lastPrinted>
  <dcterms:created xsi:type="dcterms:W3CDTF">2018-03-27T06:03:00Z</dcterms:created>
  <dcterms:modified xsi:type="dcterms:W3CDTF">2022-10-20T10:02:34Z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