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10" d="100"/>
          <a:sy n="110" d="100"/>
        </p:scale>
        <p:origin x="-182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9292929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20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20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20 қазанда с. 21-ден. 21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kern="1400" dirty="0">
                <a:solidFill>
                  <a:srgbClr val="000000"/>
                </a:solidFill>
                <a:latin typeface="Times New Roman" panose="02020603050405020304" pitchFamily="18" charset="0"/>
                <a:ea typeface="Times New Roman" panose="02020603050405020304" pitchFamily="18" charset="0"/>
              </a:rPr>
              <a:t>       Түнде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күндіз </a:t>
            </a:r>
            <a:r>
              <a:rPr lang="kk-KZ" sz="1100" dirty="0">
                <a:latin typeface="Times New Roman" panose="02020603050405020304" pitchFamily="18" charset="0"/>
                <a:cs typeface="Times New Roman" panose="02020603050405020304" pitchFamily="18" charset="0"/>
              </a:rPr>
              <a:t>екпіні</a:t>
            </a:r>
            <a:r>
              <a:rPr lang="kk-KZ" sz="1100" kern="1400" dirty="0">
                <a:solidFill>
                  <a:srgbClr val="000000"/>
                </a:solidFill>
                <a:latin typeface="Times New Roman" panose="02020603050405020304" pitchFamily="18" charset="0"/>
                <a:ea typeface="Times New Roman" panose="02020603050405020304" pitchFamily="18" charset="0"/>
              </a:rPr>
              <a:t> 15-20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4-6, күндіз 13-15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4-6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азаннан</a:t>
            </a:r>
            <a:r>
              <a:rPr lang="ru-RU" sz="1200" dirty="0">
                <a:solidFill>
                  <a:schemeClr val="tx1"/>
                </a:solidFill>
                <a:latin typeface="Times New Roman" panose="02020603050405020304" pitchFamily="18" charset="0"/>
                <a:cs typeface="Times New Roman" panose="02020603050405020304" pitchFamily="18" charset="0"/>
              </a:rPr>
              <a:t>, 22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17621</TotalTime>
  <Words>570</Words>
  <Application>Microsoft Office PowerPoint</Application>
  <PresentationFormat>Лист A4 (210x297 мм)</PresentationFormat>
  <Paragraphs>102</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2897</cp:revision>
  <cp:lastPrinted>2022-05-31T05:49:59Z</cp:lastPrinted>
  <dcterms:created xsi:type="dcterms:W3CDTF">2018-03-27T06:03:00Z</dcterms:created>
  <dcterms:modified xsi:type="dcterms:W3CDTF">2022-10-20T09:58:36Z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