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94"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9121833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4-6,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12-14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21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22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6-11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54804415"/>
              </p:ext>
            </p:extLst>
          </p:nvPr>
        </p:nvGraphicFramePr>
        <p:xfrm>
          <a:off x="5024438" y="4000504"/>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00438"/>
            <a:ext cx="472763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143248"/>
            <a:ext cx="4572032"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00240"/>
            <a:ext cx="459270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қазан тәуілік 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қазан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14850</TotalTime>
  <Words>622</Words>
  <Application>Microsoft Office PowerPoint</Application>
  <PresentationFormat>Лист A4 (210x297 мм)</PresentationFormat>
  <Paragraphs>106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2488</cp:revision>
  <cp:lastPrinted>2021-07-01T07:38:07Z</cp:lastPrinted>
  <dcterms:created xsi:type="dcterms:W3CDTF">2018-03-27T06:03:00Z</dcterms:created>
  <dcterms:modified xsi:type="dcterms:W3CDTF">2022-10-20T09:40:12Z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