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971253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Ночью и утром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7-12, порывы 15-20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5-7°, днем 13-15°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74904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5748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18946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2581</cp:revision>
  <cp:lastPrinted>2021-10-18T15:52:53Z</cp:lastPrinted>
  <dcterms:created xsi:type="dcterms:W3CDTF">2018-03-27T06:03:00Z</dcterms:created>
  <dcterms:modified xsi:type="dcterms:W3CDTF">2022-10-20T10:26:38Z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