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E5F722-8935-43DA-94E9-1D6A13EB0021}" v="1" dt="2022-10-16T09:05:48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1284780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216066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E93607C-7D93-AECD-F2EE-2FDE1B0A26EA}"/>
              </a:ext>
            </a:extLst>
          </p:cNvPr>
          <p:cNvSpPr txBox="1"/>
          <p:nvPr/>
        </p:nvSpPr>
        <p:spPr>
          <a:xfrm>
            <a:off x="122394" y="682581"/>
            <a:ext cx="4801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13756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2485</cp:revision>
  <cp:lastPrinted>2021-02-03T11:37:00Z</cp:lastPrinted>
  <dcterms:created xsi:type="dcterms:W3CDTF">2018-03-27T06:03:00Z</dcterms:created>
  <dcterms:modified xsi:type="dcterms:W3CDTF">2022-10-20T09:09:12Z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