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5976966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68313856"/>
              </p:ext>
            </p:extLst>
          </p:nvPr>
        </p:nvGraphicFramePr>
        <p:xfrm>
          <a:off x="5027850" y="4221088"/>
          <a:ext cx="4640058" cy="2158996"/>
        </p:xfrm>
        <a:graphic>
          <a:graphicData uri="http://schemas.openxmlformats.org/drawingml/2006/table">
            <a:tbl>
              <a:tblPr firstRow="1" bandRow="1">
                <a:tableStyleId>{5C22544A-7EE6-4342-B048-85BDC9FD1C3A}</a:tableStyleId>
              </a:tblPr>
              <a:tblGrid>
                <a:gridCol w="1785469">
                  <a:extLst>
                    <a:ext uri="{9D8B030D-6E8A-4147-A177-3AD203B41FA5}">
                      <a16:colId xmlns:a16="http://schemas.microsoft.com/office/drawing/2014/main" xmlns="" val="3583770891"/>
                    </a:ext>
                  </a:extLst>
                </a:gridCol>
                <a:gridCol w="1424501">
                  <a:extLst>
                    <a:ext uri="{9D8B030D-6E8A-4147-A177-3AD203B41FA5}">
                      <a16:colId xmlns:a16="http://schemas.microsoft.com/office/drawing/2014/main" xmlns="" val="1276116030"/>
                    </a:ext>
                  </a:extLst>
                </a:gridCol>
                <a:gridCol w="143008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 (жаңбыр, қар). Ж</a:t>
            </a:r>
            <a:r>
              <a:rPr lang="kk-KZ" sz="1200" dirty="0" smtClean="0">
                <a:latin typeface="Times New Roman" panose="02020603050405020304" pitchFamily="18" charset="0"/>
                <a:cs typeface="Times New Roman" panose="02020603050405020304" pitchFamily="18" charset="0"/>
              </a:rPr>
              <a:t>ел оңтүстіктен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8</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a:t>
            </a:r>
            <a:r>
              <a:rPr lang="kk-KZ" sz="1200" dirty="0" smtClean="0">
                <a:solidFill>
                  <a:prstClr val="black"/>
                </a:solidFill>
                <a:latin typeface="Times New Roman" pitchFamily="18" charset="0"/>
                <a:cs typeface="Times New Roman" pitchFamily="18" charset="0"/>
              </a:rPr>
              <a:t>тан </a:t>
            </a:r>
            <a:r>
              <a:rPr lang="en-US"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smtClean="0">
                <a:solidFill>
                  <a:prstClr val="black"/>
                </a:solidFill>
                <a:latin typeface="Times New Roman" pitchFamily="18" charset="0"/>
                <a:cs typeface="Times New Roman" pitchFamily="18" charset="0"/>
              </a:rPr>
              <a:t>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95876" y="2143116"/>
            <a:ext cx="459829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32861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16666</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2455</cp:revision>
  <cp:lastPrinted>2021-07-01T03:56:27Z</cp:lastPrinted>
  <dcterms:created xsi:type="dcterms:W3CDTF">2018-03-27T06:03:00Z</dcterms:created>
  <dcterms:modified xsi:type="dcterms:W3CDTF">2022-10-20T10:06:28Z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