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77" d="100"/>
          <a:sy n="77" d="100"/>
        </p:scale>
        <p:origin x="-3108" y="-9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58835088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293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юго-западный, южный 7-12 м/с. Температура воздуха ночью 4-6, днем 12-14 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Ветер южный 6-11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4438" y="1928802"/>
            <a:ext cx="4690988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2022 года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043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13557988"/>
              </p:ext>
            </p:extLst>
          </p:nvPr>
        </p:nvGraphicFramePr>
        <p:xfrm>
          <a:off x="5024438" y="4071942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307181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647918"/>
            <a:chOff x="112712" y="246083"/>
            <a:chExt cx="4840288" cy="647918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14841</TotalTime>
  <Words>647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2440</cp:revision>
  <cp:lastPrinted>2021-07-01T03:56:27Z</cp:lastPrinted>
  <dcterms:created xsi:type="dcterms:W3CDTF">2018-03-27T06:03:00Z</dcterms:created>
  <dcterms:modified xsi:type="dcterms:W3CDTF">2022-10-20T09:40:22Z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