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62" d="100"/>
          <a:sy n="62" d="100"/>
        </p:scale>
        <p:origin x="-3564" y="-12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809132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южный, юго-восточный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днем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95876" y="1928802"/>
            <a:ext cx="459208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7463" y="357187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562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2429</cp:revision>
  <cp:lastPrinted>2021-07-01T03:56:27Z</cp:lastPrinted>
  <dcterms:created xsi:type="dcterms:W3CDTF">2018-03-27T06:03:00Z</dcterms:created>
  <dcterms:modified xsi:type="dcterms:W3CDTF">2022-10-20T09:35:41Z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