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7506439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21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Ночью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9-14, днем</a:t>
            </a:r>
            <a:r>
              <a:rPr lang="kk-KZ" sz="1100"/>
              <a:t>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 м/с. Температура воздуха ночью 4-6 мороза, днем 13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-15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22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22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южный 9-14 м/с. Температура воздуха ночью 4-6 тепла.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53000" y="1857364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октября, ночью 22 октября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53000" y="3000372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17776</TotalTime>
  <Words>619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2859</cp:revision>
  <cp:lastPrinted>2021-11-30T05:55:24Z</cp:lastPrinted>
  <dcterms:created xsi:type="dcterms:W3CDTF">2018-03-27T06:03:00Z</dcterms:created>
  <dcterms:modified xsi:type="dcterms:W3CDTF">2022-10-20T09:58:49Z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