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10" d="100"/>
          <a:sy n="110" d="100"/>
        </p:scale>
        <p:origin x="-2070"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2063125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167314" y="2214554"/>
            <a:ext cx="451647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21</a:t>
            </a:r>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22 </a:t>
            </a:r>
            <a:r>
              <a:rPr lang="kk-KZ" sz="1100" dirty="0" smtClean="0">
                <a:solidFill>
                  <a:srgbClr val="000000"/>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81588" y="357187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21 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smtClean="0">
                <a:solidFill>
                  <a:prstClr val="black"/>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21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күндіз жаңбыр.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солтүстіктен, солтүстік-батыстан, </a:t>
            </a:r>
            <a:r>
              <a:rPr lang="kk-KZ" sz="1100" dirty="0" smtClean="0">
                <a:solidFill>
                  <a:prstClr val="black"/>
                </a:solidFill>
                <a:latin typeface="Times New Roman" pitchFamily="18" charset="0"/>
                <a:cs typeface="Times New Roman" pitchFamily="18" charset="0"/>
              </a:rPr>
              <a:t>күші 9-14, күндіз екпіні 15-20 м/с. Ауа температурасы түнде 11-13, күндіз 18-20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22 қазанға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21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22 </a:t>
            </a:r>
            <a:r>
              <a:rPr lang="kk-KZ" sz="1100" b="1" dirty="0" smtClean="0">
                <a:solidFill>
                  <a:srgbClr val="000000"/>
                </a:solidFill>
                <a:latin typeface="Times New Roman" panose="02020603050405020304" pitchFamily="18" charset="0"/>
                <a:cs typeface="Times New Roman" panose="02020603050405020304" pitchFamily="18" charset="0"/>
              </a:rPr>
              <a:t>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238752" y="3286124"/>
            <a:ext cx="4381235"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Нұрланова А</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18192</TotalTime>
  <Words>591</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2455</cp:revision>
  <cp:lastPrinted>2021-07-01T07:38:07Z</cp:lastPrinted>
  <dcterms:created xsi:type="dcterms:W3CDTF">2018-03-27T06:03:00Z</dcterms:created>
  <dcterms:modified xsi:type="dcterms:W3CDTF">2022-10-20T09:00:32Z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