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4820414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№293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18948" y="3429000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дождь. Ветер северный, северо-западный 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11-13, днем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18-20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22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6-8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38" y="3143248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Нұрланова 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38010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15479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2423</cp:revision>
  <cp:lastPrinted>2021-10-15T03:50:29Z</cp:lastPrinted>
  <dcterms:created xsi:type="dcterms:W3CDTF">2018-03-27T06:03:00Z</dcterms:created>
  <dcterms:modified xsi:type="dcterms:W3CDTF">2022-10-20T09:00:07Z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