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677306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24438" y="250030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/>
                <a:ea typeface="Calibri"/>
              </a:rPr>
              <a:t>Ветер </a:t>
            </a:r>
            <a:r>
              <a:rPr lang="ru-RU" sz="1200" dirty="0" err="1">
                <a:latin typeface="Times New Roman"/>
                <a:ea typeface="Calibri"/>
              </a:rPr>
              <a:t>Ветер</a:t>
            </a:r>
            <a:r>
              <a:rPr lang="ru-RU" sz="1200" dirty="0">
                <a:latin typeface="Times New Roman"/>
                <a:ea typeface="Calibri"/>
              </a:rPr>
              <a:t> юго-восточный с переходом на </a:t>
            </a:r>
            <a:r>
              <a:rPr lang="ru-RU" sz="1200" dirty="0" smtClean="0">
                <a:latin typeface="Times New Roman"/>
                <a:ea typeface="Calibri"/>
              </a:rPr>
              <a:t>юго-западный 9-14 </a:t>
            </a:r>
            <a:r>
              <a:rPr lang="ru-RU" sz="12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2-4,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17-19 </a:t>
            </a:r>
            <a:r>
              <a:rPr lang="ru-RU" sz="1200" dirty="0">
                <a:latin typeface="Times New Roman"/>
                <a:ea typeface="Calibri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/>
                <a:cs typeface="Times New Roman"/>
              </a:rPr>
              <a:t>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38752" y="614364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2694</cp:revision>
  <cp:lastPrinted>2022-10-19T06:18:03Z</cp:lastPrinted>
  <dcterms:created xsi:type="dcterms:W3CDTF">2018-03-27T06:03:00Z</dcterms:created>
  <dcterms:modified xsi:type="dcterms:W3CDTF">2022-10-20T10:17:43Z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