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454782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  <a:endParaRPr lang="zh-CN" altLang="x-none" sz="1400" b="1" i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0716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октября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95876" y="3643314"/>
            <a:ext cx="46434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5183736"/>
              </p:ext>
            </p:extLst>
          </p:nvPr>
        </p:nvGraphicFramePr>
        <p:xfrm>
          <a:off x="4953000" y="428625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Ветер 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21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16043</TotalTime>
  <Words>559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2773</cp:revision>
  <cp:lastPrinted>2021-07-01T03:56:27Z</cp:lastPrinted>
  <dcterms:created xsi:type="dcterms:W3CDTF">2018-03-27T06:03:00Z</dcterms:created>
  <dcterms:modified xsi:type="dcterms:W3CDTF">2022-10-20T10:31:59Z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