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28599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00504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1633353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0,08Диоксид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21 октября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южный 9-14 м/с. Температура воздуха ночью 5-7, днем 20-22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22 октября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22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южный 9-14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6-8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0043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Н. Бақытжан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20.10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11:43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13672</TotalTime>
  <Words>610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2410</cp:revision>
  <cp:lastPrinted>2021-07-01T03:56:27Z</cp:lastPrinted>
  <dcterms:created xsi:type="dcterms:W3CDTF">2018-03-27T06:03:00Z</dcterms:created>
  <dcterms:modified xsi:type="dcterms:W3CDTF">2022-10-20T09:54:26Z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