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2" d="100"/>
          <a:sy n="82" d="100"/>
        </p:scale>
        <p:origin x="-2946" y="-8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912450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928802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октября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50043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130789"/>
              </p:ext>
            </p:extLst>
          </p:nvPr>
        </p:nvGraphicFramePr>
        <p:xfrm>
          <a:off x="4953000" y="400050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южный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6-11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14616</TotalTime>
  <Words>608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2425</cp:revision>
  <cp:lastPrinted>2021-07-01T03:56:27Z</cp:lastPrinted>
  <dcterms:created xsi:type="dcterms:W3CDTF">2018-03-27T06:03:00Z</dcterms:created>
  <dcterms:modified xsi:type="dcterms:W3CDTF">2022-10-20T10:22:39Z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