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08"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57784"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қазанға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20 </a:t>
            </a:r>
            <a:r>
              <a:rPr lang="kk-KZ" altLang="ru-RU" sz="1200" b="1" dirty="0">
                <a:solidFill>
                  <a:srgbClr val="000000"/>
                </a:solidFill>
                <a:latin typeface="Times New Roman" pitchFamily="18" charset="0"/>
                <a:cs typeface="Times New Roman" pitchFamily="18" charset="0"/>
              </a:rPr>
              <a:t>қазан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қазан</a:t>
            </a:r>
            <a:r>
              <a:rPr lang="kk-KZ" altLang="ru-RU" sz="1200" b="1" dirty="0">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Көшпелі бұлтты, жауын-шашынсыз. Оңтүстік-батыстан, оңтүстіктен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м/с</a:t>
            </a:r>
            <a:r>
              <a:rPr lang="kk-KZ" sz="1200" dirty="0">
                <a:latin typeface="Times New Roman" pitchFamily="18" charset="0"/>
                <a:cs typeface="Times New Roman" pitchFamily="18" charset="0"/>
              </a:rPr>
              <a:t>. Ауа 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4-6,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15-17 </a:t>
            </a:r>
            <a:r>
              <a:rPr lang="kk-KZ" sz="1200" dirty="0">
                <a:latin typeface="Times New Roman" pitchFamily="18" charset="0"/>
                <a:cs typeface="Times New Roman" pitchFamily="18" charset="0"/>
              </a:rPr>
              <a:t>градус жылы болады. </a:t>
            </a:r>
          </a:p>
          <a:p>
            <a:pPr lvl="0" algn="ctr"/>
            <a:r>
              <a:rPr lang="kk-KZ" sz="1200" b="1" dirty="0" smtClean="0">
                <a:solidFill>
                  <a:srgbClr val="000000"/>
                </a:solidFill>
                <a:latin typeface="Times New Roman" pitchFamily="18" charset="0"/>
                <a:cs typeface="Times New Roman" pitchFamily="18" charset="0"/>
              </a:rPr>
              <a:t>22 </a:t>
            </a:r>
            <a:r>
              <a:rPr lang="kk-KZ" sz="1200" b="1" dirty="0">
                <a:solidFill>
                  <a:srgbClr val="000000"/>
                </a:solidFill>
                <a:latin typeface="Times New Roman" pitchFamily="18" charset="0"/>
                <a:cs typeface="Times New Roman" pitchFamily="18" charset="0"/>
              </a:rPr>
              <a:t>қазанға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2022 ж. </a:t>
            </a:r>
            <a:r>
              <a:rPr lang="kk-KZ" sz="1200" b="1" dirty="0" smtClean="0">
                <a:solidFill>
                  <a:srgbClr val="000000"/>
                </a:solidFill>
                <a:latin typeface="Times New Roman" pitchFamily="18" charset="0"/>
                <a:cs typeface="Times New Roman" pitchFamily="18" charset="0"/>
              </a:rPr>
              <a:t>21 </a:t>
            </a:r>
            <a:r>
              <a:rPr lang="kk-KZ" sz="1200" b="1" dirty="0">
                <a:solidFill>
                  <a:srgbClr val="000000"/>
                </a:solidFill>
                <a:latin typeface="Times New Roman" pitchFamily="18" charset="0"/>
                <a:cs typeface="Times New Roman" pitchFamily="18" charset="0"/>
              </a:rPr>
              <a:t>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22 </a:t>
            </a:r>
            <a:r>
              <a:rPr lang="ru-RU" sz="1200" b="1" dirty="0" err="1" smtClean="0">
                <a:solidFill>
                  <a:srgbClr val="000000"/>
                </a:solidFill>
                <a:latin typeface="Times New Roman" pitchFamily="18" charset="0"/>
                <a:cs typeface="Times New Roman" pitchFamily="18" charset="0"/>
              </a:rPr>
              <a:t>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algn="just"/>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a:t>
            </a:r>
            <a:r>
              <a:rPr lang="ru-RU" sz="1200" dirty="0" err="1" smtClean="0">
                <a:latin typeface="Times New Roman" pitchFamily="18" charset="0"/>
                <a:cs typeface="Times New Roman" pitchFamily="18" charset="0"/>
              </a:rPr>
              <a:t>(жаңбыр, 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жауады</a:t>
            </a:r>
            <a:r>
              <a:rPr lang="kk-KZ" sz="1200" dirty="0" smtClean="0">
                <a:latin typeface="Times New Roman" pitchFamily="18" charset="0"/>
                <a:cs typeface="Times New Roman" pitchFamily="18" charset="0"/>
              </a:rPr>
              <a:t>. Оңтүстік-батыстан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2-4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 </a:t>
            </a:r>
            <a:r>
              <a:rPr lang="kk-KZ" sz="1200" dirty="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63928999"/>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0,009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0,005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38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667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63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149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 Ақтөбе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a:solidFill>
                  <a:schemeClr val="tx1"/>
                </a:solidFill>
                <a:latin typeface="Times New Roman" panose="02020603050405020304" pitchFamily="18" charset="0"/>
                <a:cs typeface="Times New Roman" panose="02020603050405020304" pitchFamily="18" charset="0"/>
              </a:rPr>
              <a:t>қазанда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a:solidFill>
                  <a:schemeClr val="tx1"/>
                </a:solidFill>
                <a:latin typeface="Times New Roman" panose="02020603050405020304" pitchFamily="18" charset="0"/>
                <a:cs typeface="Times New Roman" panose="02020603050405020304" pitchFamily="18" charset="0"/>
              </a:rPr>
              <a:t>қазанда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ыдырауына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томен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4290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Нурланова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a:t>
                      </a:r>
                      <a:r>
                        <a:rPr lang="ru-RU"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info@meteo.kz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a:t>
                      </a:r>
                      <a:r>
                        <a:rPr lang="ru-RU" sz="800" dirty="0">
                          <a:latin typeface="Times New Roman" panose="02020603050405020304" pitchFamily="18" charset="0"/>
                          <a:cs typeface="Times New Roman" panose="02020603050405020304" pitchFamily="18" charset="0"/>
                        </a:rPr>
                        <a:t>7</a:t>
                      </a:r>
                      <a:r>
                        <a:rPr sz="800" dirty="0">
                          <a:latin typeface="Times New Roman" panose="02020603050405020304" pitchFamily="18" charset="0"/>
                          <a:cs typeface="Times New Roman" panose="02020603050405020304" pitchFamily="18" charset="0"/>
                        </a:rPr>
                        <a:t>5, 79-83-</a:t>
                      </a:r>
                      <a:r>
                        <a:rPr lang="ru-RU" sz="800" dirty="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 name="TextBox 2">
            <a:extLst>
              <a:ext uri="{FF2B5EF4-FFF2-40B4-BE49-F238E27FC236}">
                <a16:creationId xmlns:a16="http://schemas.microsoft.com/office/drawing/2014/main" xmlns="" id="{72EF0996-3BE7-E9EF-DC5C-48C2E5EC4A47}"/>
              </a:ext>
            </a:extLst>
          </p:cNvPr>
          <p:cNvSpPr txBox="1"/>
          <p:nvPr/>
        </p:nvSpPr>
        <p:spPr>
          <a:xfrm>
            <a:off x="128588" y="831186"/>
            <a:ext cx="4801098" cy="584775"/>
          </a:xfrm>
          <a:prstGeom prst="rect">
            <a:avLst/>
          </a:prstGeom>
          <a:noFill/>
        </p:spPr>
        <p:txBody>
          <a:bodyPr wrap="square">
            <a:spAutoFit/>
          </a:bodyPr>
          <a:lstStyle/>
          <a:p>
            <a:pPr algn="just"/>
            <a:r>
              <a:rPr lang="kk-KZ" sz="1600" dirty="0" smtClean="0">
                <a:latin typeface="Times New Roman" pitchFamily="18" charset="0"/>
                <a:cs typeface="Times New Roman" pitchFamily="18" charset="0"/>
              </a:rPr>
              <a:t>Ұсыныстар жоқ.</a:t>
            </a:r>
            <a:endParaRPr lang="ru-RU" sz="1600" dirty="0" smtClean="0">
              <a:latin typeface="Times New Roman" pitchFamily="18" charset="0"/>
              <a:cs typeface="Times New Roman" pitchFamily="18" charset="0"/>
            </a:endParaRPr>
          </a:p>
          <a:p>
            <a:pPr marL="0" indent="0" algn="just">
              <a:buFont typeface="Arial" panose="020B0604020202020204" pitchFamily="34" charset="0"/>
              <a:buNone/>
            </a:pPr>
            <a:endParaRPr lang="ru-RU" sz="1600" dirty="0">
              <a:latin typeface="Times New Roman" pitchFamily="18" charset="0"/>
              <a:cs typeface="Times New Roman" pitchFamily="18" charset="0"/>
            </a:endParaRP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13624</TotalTime>
  <Words>543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2465</cp:revision>
  <cp:lastPrinted>2021-07-01T07:38:07Z</cp:lastPrinted>
  <dcterms:created xsi:type="dcterms:W3CDTF">2018-03-27T06:03:00Z</dcterms:created>
  <dcterms:modified xsi:type="dcterms:W3CDTF">2022-10-20T09:09:00Z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