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81562" y="3571876"/>
            <a:ext cx="4824412" cy="261610"/>
          </a:xfrm>
          <a:prstGeom prst="rect">
            <a:avLst/>
          </a:prstGeom>
          <a:noFill/>
          <a:ln w="9525">
            <a:noFill/>
          </a:ln>
        </p:spPr>
        <p:txBody>
          <a:bodyPr wrap="square">
            <a:spAutoFit/>
          </a:bodyPr>
          <a:lstStyle/>
          <a:p>
            <a:pPr algn="ctr"/>
            <a:r>
              <a:rPr lang="ru-RU" altLang="ru-RU" sz="1100" b="1" dirty="0" smtClean="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 </a:t>
            </a:r>
            <a:r>
              <a:rPr lang="ru-RU"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Шымкент қ. </a:t>
            </a: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ауасының</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жағдайы</a:t>
            </a:r>
            <a:r>
              <a:rPr lang="ru-RU" altLang="ru-RU" sz="11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03722014"/>
              </p:ext>
            </p:extLst>
          </p:nvPr>
        </p:nvGraphicFramePr>
        <p:xfrm>
          <a:off x="4953000" y="3857628"/>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оңтүстіктен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күндіз 21-23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22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21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м/с. Ауа температурасы 11-13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4438" y="2357430"/>
            <a:ext cx="468016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қазанда</a:t>
            </a:r>
            <a:r>
              <a:rPr lang="ru-RU" sz="1100" dirty="0" smtClean="0">
                <a:solidFill>
                  <a:schemeClr val="tx1"/>
                </a:solidFill>
                <a:latin typeface="Times New Roman" panose="02020603050405020304" pitchFamily="18" charset="0"/>
                <a:cs typeface="Times New Roman" panose="02020603050405020304" pitchFamily="18" charset="0"/>
              </a:rPr>
              <a:t>, 22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43470"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6015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None/>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Bef>
                <a:spcPct val="0"/>
              </a:spcBef>
              <a:buFontTx/>
              <a:buNone/>
            </a:pPr>
            <a:endParaRPr lang="ru-RU" sz="1600" dirty="0">
              <a:latin typeface="Times New Roman" pitchFamily="18" charset="0"/>
              <a:ea typeface="Calibri" panose="020F0502020204030204" pitchFamily="34" charset="0"/>
              <a:cs typeface="Times New Roman" pitchFamily="18" charset="0"/>
            </a:endParaRPr>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13215</TotalTime>
  <Words>583</Words>
  <Application>Microsoft Office PowerPoint</Application>
  <PresentationFormat>Лист A4 (210x297 мм)</PresentationFormat>
  <Paragraphs>104</Paragraphs>
  <Slides>2</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2518</cp:revision>
  <cp:lastPrinted>2021-07-01T03:56:27Z</cp:lastPrinted>
  <dcterms:created xsi:type="dcterms:W3CDTF">2018-03-27T06:03:00Z</dcterms:created>
  <dcterms:modified xsi:type="dcterms:W3CDTF">2022-10-20T10:36:40Z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