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Переменная облачность, без осадков. Ветер юго-восточный 3-8 м/с. Температура воздуха ночью 1 градус мороза-1 градус тепла, днем 18-20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23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воздуха около 0 градусов.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13735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2619</cp:revision>
  <cp:lastPrinted>2021-07-01T03:56:27Z</cp:lastPrinted>
  <dcterms:created xsi:type="dcterms:W3CDTF">2018-03-27T06:03:00Z</dcterms:created>
  <dcterms:modified xsi:type="dcterms:W3CDTF">2022-10-20T10:14:25Z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