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2768239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20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187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20</a:t>
            </a:r>
            <a:r>
              <a:rPr lang="kk-KZ" altLang="ru-RU" sz="1200" b="1" dirty="0" smtClean="0">
                <a:latin typeface="Times New Roman" panose="02020603050405020304" pitchFamily="18" charset="0"/>
                <a:cs typeface="Times New Roman" panose="02020603050405020304" pitchFamily="18" charset="0"/>
              </a:rPr>
              <a:t> 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739211"/>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21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ea typeface="Calibri"/>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kk-KZ" sz="1200" dirty="0" smtClean="0">
                <a:latin typeface="Times New Roman"/>
                <a:ea typeface="Calibri"/>
              </a:rPr>
              <a:t>Оңтүстік-шығыстан </a:t>
            </a:r>
            <a:r>
              <a:rPr lang="kk-KZ" sz="1200" dirty="0">
                <a:latin typeface="Times New Roman"/>
                <a:ea typeface="Calibri"/>
              </a:rPr>
              <a:t>соғатын жел </a:t>
            </a:r>
            <a:r>
              <a:rPr lang="kk-KZ" sz="1200" dirty="0" smtClean="0">
                <a:latin typeface="Times New Roman"/>
                <a:ea typeface="Calibri"/>
              </a:rPr>
              <a:t>оңтүстік-батыс </a:t>
            </a:r>
            <a:r>
              <a:rPr lang="kk-KZ" sz="1200" dirty="0">
                <a:latin typeface="Times New Roman"/>
                <a:ea typeface="Calibri"/>
              </a:rPr>
              <a:t>желіне ауысады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 күндіз 17-19 </a:t>
            </a:r>
            <a:r>
              <a:rPr lang="kk-KZ" sz="1200" dirty="0">
                <a:latin typeface="Times New Roman" pitchFamily="18" charset="0"/>
                <a:cs typeface="Times New Roman" pitchFamily="18" charset="0"/>
              </a:rPr>
              <a:t>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ea typeface="Calibri"/>
                <a:cs typeface="Times New Roman" pitchFamily="18" charset="0"/>
              </a:rPr>
              <a:t> </a:t>
            </a:r>
            <a:r>
              <a:rPr lang="kk-KZ" sz="1200" dirty="0" smtClean="0">
                <a:solidFill>
                  <a:prstClr val="black"/>
                </a:solidFill>
                <a:latin typeface="Times New Roman" pitchFamily="18" charset="0"/>
                <a:ea typeface="Calibri"/>
                <a:cs typeface="Times New Roman" pitchFamily="18" charset="0"/>
              </a:rPr>
              <a:t>       Жауын-шашынсыз. </a:t>
            </a:r>
            <a:r>
              <a:rPr lang="kk-KZ" sz="1200" dirty="0" smtClean="0">
                <a:latin typeface="Times New Roman" pitchFamily="18" charset="0"/>
                <a:cs typeface="Times New Roman" pitchFamily="18" charset="0"/>
              </a:rPr>
              <a:t>Оңтүстік-</a:t>
            </a:r>
            <a:r>
              <a:rPr lang="kk-KZ" sz="1200" dirty="0" smtClean="0">
                <a:solidFill>
                  <a:prstClr val="black"/>
                </a:solidFill>
                <a:latin typeface="Times New Roman"/>
              </a:rPr>
              <a:t>батыс</a:t>
            </a:r>
            <a:r>
              <a:rPr lang="kk-KZ" sz="1200" dirty="0" smtClean="0">
                <a:latin typeface="Times New Roman" pitchFamily="18" charset="0"/>
                <a:cs typeface="Times New Roman" pitchFamily="18" charset="0"/>
              </a:rPr>
              <a:t>тан жел соғады</a:t>
            </a:r>
            <a:r>
              <a:rPr lang="kk-KZ" sz="1200" dirty="0" smtClean="0">
                <a:latin typeface="Times New Roman"/>
                <a:ea typeface="Calibri"/>
              </a:rPr>
              <a:t>, </a:t>
            </a:r>
            <a:r>
              <a:rPr lang="kk-KZ" sz="1200" dirty="0">
                <a:latin typeface="Times New Roman"/>
                <a:ea typeface="Calibri"/>
              </a:rPr>
              <a:t>күші 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smtClean="0">
                <a:latin typeface="Times New Roman" pitchFamily="18" charset="0"/>
                <a:cs typeface="Times New Roman" pitchFamily="18" charset="0"/>
              </a:rPr>
              <a:t>түнде 8-10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438" y="257174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14094</TotalTime>
  <Words>566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2696</cp:revision>
  <cp:lastPrinted>2022-10-17T06:16:29Z</cp:lastPrinted>
  <dcterms:created xsi:type="dcterms:W3CDTF">2018-03-27T06:03:00Z</dcterms:created>
  <dcterms:modified xsi:type="dcterms:W3CDTF">2022-10-20T10:17:13Z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