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19" autoAdjust="0"/>
    <p:restoredTop sz="99835" autoAdjust="0"/>
  </p:normalViewPr>
  <p:slideViewPr>
    <p:cSldViewPr>
      <p:cViewPr>
        <p:scale>
          <a:sx n="69" d="100"/>
          <a:sy n="69" d="100"/>
        </p:scale>
        <p:origin x="-3372" y="-11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6F5D71A-B831-49A8-996A-AD95168A4F1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189FA-3AD5-4232-9ED1-10D084FCEC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C0EA9-4D73-407D-B970-D505F791D8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A1786-449E-40DE-B9C8-D1FBD4D7F7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73254-B436-446E-AB8C-D2540970AF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182AD-0E3F-419C-8037-32BB62A2DE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7ACD3-EFED-495A-B3B3-72F89DC677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8737E-09F9-4749-8C6C-D7A27DA5E4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6AED1-8E36-4F99-B7D4-CC0A615A94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3DD71-E927-477C-AF31-71D97086C2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A9E2D-EDBF-49AB-85A5-985D36CEE6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943E7-FC83-4B8C-A902-3DCD46DD05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93579E1-7EC3-4CFC-AC33-A6AEAF7078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293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20 октября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21 октября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20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21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1-3, днем 17-19 тепла.</a:t>
            </a:r>
          </a:p>
          <a:p>
            <a:pPr algn="just"/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22 октября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21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22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5-7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5876" y="2214554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21 октября, ночью 22 октября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71475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5876" y="4286256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6" y="3357562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2617384"/>
            <a:chOff x="112712" y="246083"/>
            <a:chExt cx="4840288" cy="2619958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310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/>
              <a:r>
                <a:rPr lang="ru-RU" dirty="0" smtClean="0">
                  <a:solidFill>
                    <a:schemeClr val="tx1"/>
                  </a:solidFill>
                </a:rPr>
  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  </a:r>
            </a:p>
            <a:p>
              <a:pPr algn="just"/>
              <a:r>
                <a:rPr lang="ru-RU" dirty="0" smtClean="0">
                  <a:solidFill>
                    <a:schemeClr val="tx1"/>
                  </a:solidFill>
                </a:rPr>
                <a:t>- людям, страдающим хроническими заболеваниями легких, </a:t>
              </a:r>
              <a:r>
                <a:rPr lang="ru-RU" dirty="0" err="1" smtClean="0">
                  <a:solidFill>
                    <a:schemeClr val="tx1"/>
                  </a:solidFill>
                </a:rPr>
                <a:t>сердечно-сосудистыми</a:t>
              </a:r>
              <a:r>
                <a:rPr lang="ru-RU" dirty="0" smtClean="0">
                  <a:solidFill>
                    <a:schemeClr val="tx1"/>
                  </a:solidFill>
                </a:rPr>
  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  </a:r>
            </a:p>
            <a:p>
              <a:pPr algn="just"/>
              <a:r>
                <a:rPr lang="ru-RU" dirty="0" smtClean="0">
                  <a:solidFill>
                    <a:schemeClr val="tx1"/>
                  </a:solidFill>
                </a:rPr>
                <a:t>- ограничить физическую нагрузку на открытом воздухе. Занятие физкультурой и спортом проводить в закрытых спортивных комплексах.</a:t>
              </a:r>
            </a:p>
            <a:p>
              <a:pPr algn="just"/>
              <a:r>
                <a:rPr lang="kk-KZ" dirty="0" smtClean="0">
                  <a:solidFill>
                    <a:schemeClr val="tx1"/>
                  </a:solidFill>
                </a:rPr>
                <a:t> </a:t>
              </a:r>
              <a:endParaRPr lang="ru-RU" dirty="0" smtClean="0">
                <a:solidFill>
                  <a:schemeClr val="tx1"/>
                </a:solidFill>
              </a:endParaRPr>
            </a:p>
            <a:p>
              <a:pPr indent="176213" algn="just"/>
              <a:endParaRPr lang="ru-RU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Нурланова А.А.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14553</TotalTime>
  <Words>828</Words>
  <Application>Microsoft Office PowerPoint</Application>
  <PresentationFormat>Лист A4 (210x297 мм)</PresentationFormat>
  <Paragraphs>118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2750</cp:revision>
  <cp:lastPrinted>2021-07-01T09:11:30Z</cp:lastPrinted>
  <dcterms:created xsi:type="dcterms:W3CDTF">2018-03-27T06:03:00Z</dcterms:created>
  <dcterms:modified xsi:type="dcterms:W3CDTF">2022-10-20T09:15:29Z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