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75745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Жел 9-14, таңертең және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 күндіз 7-9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4-6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302570"/>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13602</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2404</cp:revision>
  <cp:lastPrinted>2021-07-01T07:38:07Z</cp:lastPrinted>
  <dcterms:created xsi:type="dcterms:W3CDTF">2018-03-27T06:03:00Z</dcterms:created>
  <dcterms:modified xsi:type="dcterms:W3CDTF">2022-10-19T09:32:20Z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