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421719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83094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20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Временами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9-14, порывы 15-20 м/с. Температура воздуха ночью 2-4 мороза, днем 9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-11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21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21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Небольшой дождь. Ветер юго-западный 9-14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 октября, ночью 21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17766</TotalTime>
  <Words>618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2853</cp:revision>
  <cp:lastPrinted>2021-11-30T05:55:24Z</cp:lastPrinted>
  <dcterms:created xsi:type="dcterms:W3CDTF">2018-03-27T06:03:00Z</dcterms:created>
  <dcterms:modified xsi:type="dcterms:W3CDTF">2022-10-19T09:37:22Z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