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59737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20 октября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Небольшая облачность, без осадков. Ветер южный 9-14 м/с. Температура воздуха ночью 4-6, днем 16-18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21 октября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20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21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южный 9-14 м/с. Температура воздуха ночью 5-7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начальник отдела Жокелова А.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19.10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13669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2408</cp:revision>
  <cp:lastPrinted>2021-07-01T03:56:27Z</cp:lastPrinted>
  <dcterms:created xsi:type="dcterms:W3CDTF">2018-03-27T06:03:00Z</dcterms:created>
  <dcterms:modified xsi:type="dcterms:W3CDTF">2022-10-19T09:35:58Z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