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№292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октября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1988841"/>
            <a:ext cx="4680169" cy="103762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октября,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октября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октября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0939780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октября 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октября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Дождь. Ветер юго-западный 9-14, днем порывы 15-20 м/с. Температура воздуха ночью 2-4, днем 6-8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21 октября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октября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октября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Без осадков. 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юго-западный 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 2-4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29969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13150</TotalTime>
  <Words>594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2395</cp:revision>
  <cp:lastPrinted>2021-07-01T03:56:27Z</cp:lastPrinted>
  <dcterms:created xsi:type="dcterms:W3CDTF">2018-03-27T06:03:00Z</dcterms:created>
  <dcterms:modified xsi:type="dcterms:W3CDTF">2022-10-19T09:39:18Z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