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37422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</a:rPr>
              <a:t>Ветер </a:t>
            </a:r>
            <a:r>
              <a:rPr lang="ru-RU" sz="1200" dirty="0">
                <a:latin typeface="Times New Roman"/>
                <a:ea typeface="Calibri"/>
              </a:rPr>
              <a:t>юго-западный с переходом на юго-восточный 9-14 м/с. Температура воздуха ночью 0-2, днем 14-16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/>
                <a:cs typeface="Times New Roman"/>
              </a:rPr>
              <a:t>юго-восточный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50263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14067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2692</cp:revision>
  <cp:lastPrinted>2022-10-19T06:18:03Z</cp:lastPrinted>
  <dcterms:created xsi:type="dcterms:W3CDTF">2018-03-27T06:03:00Z</dcterms:created>
  <dcterms:modified xsi:type="dcterms:W3CDTF">2022-10-19T09:44:33Z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